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1" r:id="rId2"/>
    <p:sldId id="273" r:id="rId3"/>
    <p:sldId id="290" r:id="rId4"/>
    <p:sldId id="274" r:id="rId5"/>
    <p:sldId id="275" r:id="rId6"/>
    <p:sldId id="293" r:id="rId7"/>
    <p:sldId id="276" r:id="rId8"/>
    <p:sldId id="277" r:id="rId9"/>
    <p:sldId id="278" r:id="rId10"/>
    <p:sldId id="279" r:id="rId11"/>
    <p:sldId id="294" r:id="rId12"/>
    <p:sldId id="280" r:id="rId13"/>
    <p:sldId id="281" r:id="rId14"/>
    <p:sldId id="282" r:id="rId15"/>
    <p:sldId id="283" r:id="rId16"/>
    <p:sldId id="284" r:id="rId17"/>
    <p:sldId id="259" r:id="rId18"/>
    <p:sldId id="258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88" r:id="rId27"/>
    <p:sldId id="291" r:id="rId28"/>
    <p:sldId id="292" r:id="rId29"/>
    <p:sldId id="267" r:id="rId30"/>
    <p:sldId id="268" r:id="rId31"/>
    <p:sldId id="269" r:id="rId32"/>
    <p:sldId id="289" r:id="rId33"/>
  </p:sldIdLst>
  <p:sldSz cx="110521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1914" y="-600"/>
      </p:cViewPr>
      <p:guideLst>
        <p:guide orient="horz" pos="2160"/>
        <p:guide pos="34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6084" y="1788454"/>
            <a:ext cx="7579541" cy="2098226"/>
          </a:xfrm>
        </p:spPr>
        <p:txBody>
          <a:bodyPr anchor="b">
            <a:noAutofit/>
          </a:bodyPr>
          <a:lstStyle>
            <a:lvl1pPr algn="ctr">
              <a:defRPr sz="6527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9363" y="3956280"/>
            <a:ext cx="619298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85">
                <a:solidFill>
                  <a:schemeClr val="bg2"/>
                </a:solidFill>
              </a:defRPr>
            </a:lvl1pPr>
            <a:lvl2pPr marL="414452" indent="0" algn="ctr">
              <a:buNone/>
              <a:defRPr sz="1813"/>
            </a:lvl2pPr>
            <a:lvl3pPr marL="828904" indent="0" algn="ctr">
              <a:buNone/>
              <a:defRPr sz="1632"/>
            </a:lvl3pPr>
            <a:lvl4pPr marL="1243355" indent="0" algn="ctr">
              <a:buNone/>
              <a:defRPr sz="1450"/>
            </a:lvl4pPr>
            <a:lvl5pPr marL="1657807" indent="0" algn="ctr">
              <a:buNone/>
              <a:defRPr sz="1450"/>
            </a:lvl5pPr>
            <a:lvl6pPr marL="2072259" indent="0" algn="ctr">
              <a:buNone/>
              <a:defRPr sz="1450"/>
            </a:lvl6pPr>
            <a:lvl7pPr marL="2486711" indent="0" algn="ctr">
              <a:buNone/>
              <a:defRPr sz="1450"/>
            </a:lvl7pPr>
            <a:lvl8pPr marL="2901163" indent="0" algn="ctr">
              <a:buNone/>
              <a:defRPr sz="1450"/>
            </a:lvl8pPr>
            <a:lvl9pPr marL="3315614" indent="0" algn="ctr">
              <a:buNone/>
              <a:defRPr sz="145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2474" y="6453386"/>
            <a:ext cx="145761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2473" y="6453386"/>
            <a:ext cx="6366764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11617" y="6453386"/>
            <a:ext cx="1447055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Group 8"/>
          <p:cNvGrpSpPr/>
          <p:nvPr/>
        </p:nvGrpSpPr>
        <p:grpSpPr>
          <a:xfrm>
            <a:off x="682474" y="744470"/>
            <a:ext cx="967619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7596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3370" y="2295526"/>
            <a:ext cx="8703588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9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9383" y="624156"/>
            <a:ext cx="1419383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3370" y="624156"/>
            <a:ext cx="7414930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96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5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04" y="1301361"/>
            <a:ext cx="8714258" cy="2852737"/>
          </a:xfrm>
        </p:spPr>
        <p:txBody>
          <a:bodyPr anchor="b">
            <a:normAutofit/>
          </a:bodyPr>
          <a:lstStyle>
            <a:lvl1pPr algn="r">
              <a:defRPr sz="6527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504" y="4216328"/>
            <a:ext cx="871425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176">
                <a:solidFill>
                  <a:schemeClr val="tx2"/>
                </a:solidFill>
              </a:defRPr>
            </a:lvl1pPr>
            <a:lvl2pPr marL="414452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2pPr>
            <a:lvl3pPr marL="828904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243355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4pPr>
            <a:lvl5pPr marL="1657807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5pPr>
            <a:lvl6pPr marL="2072259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6pPr>
            <a:lvl7pPr marL="2486711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7pPr>
            <a:lvl8pPr marL="2901163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8pPr>
            <a:lvl9pPr marL="3315614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828" y="6453386"/>
            <a:ext cx="1470731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2706" y="6453386"/>
            <a:ext cx="6366764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11617" y="6453386"/>
            <a:ext cx="144705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7389839" y="1685652"/>
            <a:ext cx="296883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6940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3370" y="2286000"/>
            <a:ext cx="4031964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5346" y="2286000"/>
            <a:ext cx="4031964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1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370" y="685800"/>
            <a:ext cx="8703588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370" y="2340864"/>
            <a:ext cx="402851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720" b="0" baseline="0">
                <a:solidFill>
                  <a:schemeClr val="tx2"/>
                </a:solidFill>
              </a:defRPr>
            </a:lvl1pPr>
            <a:lvl2pPr marL="414452" indent="0">
              <a:buNone/>
              <a:defRPr sz="1813" b="1"/>
            </a:lvl2pPr>
            <a:lvl3pPr marL="828904" indent="0">
              <a:buNone/>
              <a:defRPr sz="1632" b="1"/>
            </a:lvl3pPr>
            <a:lvl4pPr marL="1243355" indent="0">
              <a:buNone/>
              <a:defRPr sz="1450" b="1"/>
            </a:lvl4pPr>
            <a:lvl5pPr marL="1657807" indent="0">
              <a:buNone/>
              <a:defRPr sz="1450" b="1"/>
            </a:lvl5pPr>
            <a:lvl6pPr marL="2072259" indent="0">
              <a:buNone/>
              <a:defRPr sz="1450" b="1"/>
            </a:lvl6pPr>
            <a:lvl7pPr marL="2486711" indent="0">
              <a:buNone/>
              <a:defRPr sz="1450" b="1"/>
            </a:lvl7pPr>
            <a:lvl8pPr marL="2901163" indent="0">
              <a:buNone/>
              <a:defRPr sz="1450" b="1"/>
            </a:lvl8pPr>
            <a:lvl9pPr marL="3315614" indent="0">
              <a:buNone/>
              <a:defRPr sz="145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3370" y="3305208"/>
            <a:ext cx="402851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14993" y="2340864"/>
            <a:ext cx="402851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720" b="0" baseline="0">
                <a:solidFill>
                  <a:schemeClr val="tx2"/>
                </a:solidFill>
              </a:defRPr>
            </a:lvl1pPr>
            <a:lvl2pPr marL="414452" indent="0">
              <a:buNone/>
              <a:defRPr sz="1813" b="1"/>
            </a:lvl2pPr>
            <a:lvl3pPr marL="828904" indent="0">
              <a:buNone/>
              <a:defRPr sz="1632" b="1"/>
            </a:lvl3pPr>
            <a:lvl4pPr marL="1243355" indent="0">
              <a:buNone/>
              <a:defRPr sz="1450" b="1"/>
            </a:lvl4pPr>
            <a:lvl5pPr marL="1657807" indent="0">
              <a:buNone/>
              <a:defRPr sz="1450" b="1"/>
            </a:lvl5pPr>
            <a:lvl6pPr marL="2072259" indent="0">
              <a:buNone/>
              <a:defRPr sz="1450" b="1"/>
            </a:lvl6pPr>
            <a:lvl7pPr marL="2486711" indent="0">
              <a:buNone/>
              <a:defRPr sz="1450" b="1"/>
            </a:lvl7pPr>
            <a:lvl8pPr marL="2901163" indent="0">
              <a:buNone/>
              <a:defRPr sz="1450" b="1"/>
            </a:lvl8pPr>
            <a:lvl9pPr marL="3315614" indent="0">
              <a:buNone/>
              <a:defRPr sz="145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14993" y="3305208"/>
            <a:ext cx="402851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47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51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4807696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223" y="685800"/>
            <a:ext cx="349525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351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147" y="685801"/>
            <a:ext cx="4724805" cy="5175250"/>
          </a:xfrm>
        </p:spPr>
        <p:txBody>
          <a:bodyPr/>
          <a:lstStyle>
            <a:lvl1pPr>
              <a:defRPr sz="1813"/>
            </a:lvl1pPr>
            <a:lvl2pPr>
              <a:defRPr sz="1813"/>
            </a:lvl2pPr>
            <a:lvl3pPr>
              <a:defRPr sz="1632"/>
            </a:lvl3pPr>
            <a:lvl4pPr>
              <a:defRPr sz="1632"/>
            </a:lvl4pPr>
            <a:lvl5pPr>
              <a:defRPr sz="1450"/>
            </a:lvl5pPr>
            <a:lvl6pPr>
              <a:defRPr sz="1450"/>
            </a:lvl6pPr>
            <a:lvl7pPr>
              <a:defRPr sz="1450"/>
            </a:lvl7pPr>
            <a:lvl8pPr>
              <a:defRPr sz="1450"/>
            </a:lvl8pPr>
            <a:lvl9pPr>
              <a:defRPr sz="14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223" y="2856344"/>
            <a:ext cx="349525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360"/>
              </a:spcAft>
              <a:buNone/>
              <a:defRPr sz="1450"/>
            </a:lvl1pPr>
            <a:lvl2pPr marL="414452" indent="0">
              <a:buNone/>
              <a:defRPr sz="1269"/>
            </a:lvl2pPr>
            <a:lvl3pPr marL="828904" indent="0">
              <a:buNone/>
              <a:defRPr sz="1088"/>
            </a:lvl3pPr>
            <a:lvl4pPr marL="1243355" indent="0">
              <a:buNone/>
              <a:defRPr sz="907"/>
            </a:lvl4pPr>
            <a:lvl5pPr marL="1657807" indent="0">
              <a:buNone/>
              <a:defRPr sz="907"/>
            </a:lvl5pPr>
            <a:lvl6pPr marL="2072259" indent="0">
              <a:buNone/>
              <a:defRPr sz="907"/>
            </a:lvl6pPr>
            <a:lvl7pPr marL="2486711" indent="0">
              <a:buNone/>
              <a:defRPr sz="907"/>
            </a:lvl7pPr>
            <a:lvl8pPr marL="2901163" indent="0">
              <a:buNone/>
              <a:defRPr sz="907"/>
            </a:lvl8pPr>
            <a:lvl9pPr marL="331561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6223" y="6453386"/>
            <a:ext cx="10919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99713" y="6453386"/>
            <a:ext cx="2151761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59170" y="6453386"/>
            <a:ext cx="144705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4807696" y="376"/>
            <a:ext cx="20722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923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4807696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223" y="685800"/>
            <a:ext cx="349525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351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14924" y="1"/>
            <a:ext cx="6037251" cy="6857999"/>
          </a:xfrm>
        </p:spPr>
        <p:txBody>
          <a:bodyPr anchor="t">
            <a:normAutofit/>
          </a:bodyPr>
          <a:lstStyle>
            <a:lvl1pPr marL="0" indent="0">
              <a:buNone/>
              <a:defRPr sz="1813"/>
            </a:lvl1pPr>
            <a:lvl2pPr marL="414452" indent="0">
              <a:buNone/>
              <a:defRPr sz="1813"/>
            </a:lvl2pPr>
            <a:lvl3pPr marL="828904" indent="0">
              <a:buNone/>
              <a:defRPr sz="1813"/>
            </a:lvl3pPr>
            <a:lvl4pPr marL="1243355" indent="0">
              <a:buNone/>
              <a:defRPr sz="1813"/>
            </a:lvl4pPr>
            <a:lvl5pPr marL="1657807" indent="0">
              <a:buNone/>
              <a:defRPr sz="1813"/>
            </a:lvl5pPr>
            <a:lvl6pPr marL="2072259" indent="0">
              <a:buNone/>
              <a:defRPr sz="1813"/>
            </a:lvl6pPr>
            <a:lvl7pPr marL="2486711" indent="0">
              <a:buNone/>
              <a:defRPr sz="1813"/>
            </a:lvl7pPr>
            <a:lvl8pPr marL="2901163" indent="0">
              <a:buNone/>
              <a:defRPr sz="1813"/>
            </a:lvl8pPr>
            <a:lvl9pPr marL="3315614" indent="0">
              <a:buNone/>
              <a:defRPr sz="181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223" y="2855968"/>
            <a:ext cx="349525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360"/>
              </a:spcAft>
              <a:buNone/>
              <a:defRPr sz="1450"/>
            </a:lvl1pPr>
            <a:lvl2pPr marL="414452" indent="0">
              <a:buNone/>
              <a:defRPr sz="1269"/>
            </a:lvl2pPr>
            <a:lvl3pPr marL="828904" indent="0">
              <a:buNone/>
              <a:defRPr sz="1088"/>
            </a:lvl3pPr>
            <a:lvl4pPr marL="1243355" indent="0">
              <a:buNone/>
              <a:defRPr sz="907"/>
            </a:lvl4pPr>
            <a:lvl5pPr marL="1657807" indent="0">
              <a:buNone/>
              <a:defRPr sz="907"/>
            </a:lvl5pPr>
            <a:lvl6pPr marL="2072259" indent="0">
              <a:buNone/>
              <a:defRPr sz="907"/>
            </a:lvl6pPr>
            <a:lvl7pPr marL="2486711" indent="0">
              <a:buNone/>
              <a:defRPr sz="907"/>
            </a:lvl7pPr>
            <a:lvl8pPr marL="2901163" indent="0">
              <a:buNone/>
              <a:defRPr sz="907"/>
            </a:lvl8pPr>
            <a:lvl9pPr marL="331561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6223" y="6453386"/>
            <a:ext cx="10919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99713" y="6453386"/>
            <a:ext cx="2151761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59170" y="6453386"/>
            <a:ext cx="144705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4807696" y="376"/>
            <a:ext cx="20722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903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3370" y="685800"/>
            <a:ext cx="8703588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370" y="2286000"/>
            <a:ext cx="8703588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60639" y="6453386"/>
            <a:ext cx="1091957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8" baseline="0">
                <a:solidFill>
                  <a:schemeClr val="tx2"/>
                </a:solidFill>
              </a:defRPr>
            </a:lvl1pPr>
          </a:lstStyle>
          <a:p>
            <a:fld id="{B28F1094-C151-4F54-8536-E620B5B9EEEB}" type="datetimeFigureOut">
              <a:rPr lang="ru-RU" smtClean="0"/>
              <a:t>30.12.2024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3046" y="6453386"/>
            <a:ext cx="5693638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8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7134" y="6453386"/>
            <a:ext cx="1447055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8" baseline="0">
                <a:solidFill>
                  <a:schemeClr val="tx2"/>
                </a:solidFill>
              </a:defRPr>
            </a:lvl1pPr>
          </a:lstStyle>
          <a:p>
            <a:fld id="{AFD0CACA-87AE-4601-B4DF-37B0586DE7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33398" y="376"/>
            <a:ext cx="20722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987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828904" rtl="0" eaLnBrk="1" latinLnBrk="0" hangingPunct="1">
        <a:lnSpc>
          <a:spcPct val="89000"/>
        </a:lnSpc>
        <a:spcBef>
          <a:spcPct val="0"/>
        </a:spcBef>
        <a:buNone/>
        <a:defRPr sz="3989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8140" indent="-348140" algn="l" defTabSz="828904" rtl="0" eaLnBrk="1" latinLnBrk="0" hangingPunct="1">
        <a:lnSpc>
          <a:spcPct val="94000"/>
        </a:lnSpc>
        <a:spcBef>
          <a:spcPts val="907"/>
        </a:spcBef>
        <a:spcAft>
          <a:spcPts val="181"/>
        </a:spcAft>
        <a:buFont typeface="Franklin Gothic Book" panose="020B0503020102020204" pitchFamily="34" charset="0"/>
        <a:buChar char="■"/>
        <a:defRPr sz="1813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28904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–"/>
        <a:defRPr sz="1813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243355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■"/>
        <a:defRPr sz="1632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57807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–"/>
        <a:defRPr sz="1632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72259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■"/>
        <a:defRPr sz="145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486711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–"/>
        <a:defRPr sz="145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901163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■"/>
        <a:defRPr sz="1269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315614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–"/>
        <a:defRPr sz="1269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730066" indent="-348140" algn="l" defTabSz="828904" rtl="0" eaLnBrk="1" latinLnBrk="0" hangingPunct="1">
        <a:lnSpc>
          <a:spcPct val="94000"/>
        </a:lnSpc>
        <a:spcBef>
          <a:spcPts val="453"/>
        </a:spcBef>
        <a:spcAft>
          <a:spcPts val="181"/>
        </a:spcAft>
        <a:buFont typeface="Franklin Gothic Book" panose="020B0503020102020204" pitchFamily="34" charset="0"/>
        <a:buChar char="■"/>
        <a:defRPr sz="1269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452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8904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355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7807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259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6711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1163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5614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  <p15:guide id="12" orient="horz" pos="1368" userDrawn="1">
          <p15:clr>
            <a:srgbClr val="F26B43"/>
          </p15:clr>
        </p15:guide>
        <p15:guide id="13" orient="horz" pos="1440" userDrawn="1">
          <p15:clr>
            <a:srgbClr val="F26B43"/>
          </p15:clr>
        </p15:guide>
        <p15:guide id="14" orient="horz" pos="3696" userDrawn="1">
          <p15:clr>
            <a:srgbClr val="F26B43"/>
          </p15:clr>
        </p15:guide>
        <p15:guide id="15" orient="horz" pos="432" userDrawn="1">
          <p15:clr>
            <a:srgbClr val="F26B43"/>
          </p15:clr>
        </p15:guide>
        <p15:guide id="16" orient="horz" pos="1512" userDrawn="1">
          <p15:clr>
            <a:srgbClr val="F26B43"/>
          </p15:clr>
        </p15:guide>
        <p15:guide id="17" pos="6266" userDrawn="1">
          <p15:clr>
            <a:srgbClr val="F26B43"/>
          </p15:clr>
        </p15:guide>
        <p15:guide id="18" pos="848" userDrawn="1">
          <p15:clr>
            <a:srgbClr val="F26B43"/>
          </p15:clr>
        </p15:guide>
        <p15:guide id="19" pos="7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C83824-3875-44DE-8E39-D4006408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07" y="0"/>
            <a:ext cx="10411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3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9A1157-8358-45F6-9C3C-5BB9E126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2192" b="38666"/>
          <a:stretch/>
        </p:blipFill>
        <p:spPr>
          <a:xfrm>
            <a:off x="652007" y="0"/>
            <a:ext cx="10400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7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D04B4F-2C23-4B58-9F3A-A7E646759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5" t="22476" r="5995" b="23810"/>
          <a:stretch/>
        </p:blipFill>
        <p:spPr>
          <a:xfrm>
            <a:off x="666205" y="0"/>
            <a:ext cx="5290458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DF649E-B41C-40E4-B17C-EE69971C2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1" t="32572" r="6777" b="32381"/>
          <a:stretch/>
        </p:blipFill>
        <p:spPr>
          <a:xfrm>
            <a:off x="5956663" y="-1"/>
            <a:ext cx="5095512" cy="5159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E5D82E-3AFB-441C-80CA-9E16AD0A1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98" t="20000" r="7264" b="67810"/>
          <a:stretch/>
        </p:blipFill>
        <p:spPr>
          <a:xfrm>
            <a:off x="5956662" y="5172890"/>
            <a:ext cx="5095511" cy="16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58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57E266-E903-40D4-B9B4-CF24C2276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6" b="36219"/>
          <a:stretch/>
        </p:blipFill>
        <p:spPr>
          <a:xfrm>
            <a:off x="674229" y="0"/>
            <a:ext cx="10377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374DCC-50E7-4BD6-AC90-5183DF66B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98" r="8477" b="27835"/>
          <a:stretch/>
        </p:blipFill>
        <p:spPr>
          <a:xfrm>
            <a:off x="711936" y="141401"/>
            <a:ext cx="4934720" cy="36293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EE3192-7AEB-467C-B526-5B2B0B963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8" t="34777" b="40481"/>
          <a:stretch/>
        </p:blipFill>
        <p:spPr>
          <a:xfrm>
            <a:off x="5788058" y="141401"/>
            <a:ext cx="5125236" cy="3568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D409C3-80B1-4BDC-8AAA-9CBDDA831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711" b="29073"/>
          <a:stretch/>
        </p:blipFill>
        <p:spPr>
          <a:xfrm>
            <a:off x="3041619" y="3148551"/>
            <a:ext cx="5876138" cy="356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268A23-DA49-47D2-8425-C4D8C747A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2302" b="36633"/>
          <a:stretch/>
        </p:blipFill>
        <p:spPr>
          <a:xfrm>
            <a:off x="6631969" y="245095"/>
            <a:ext cx="3831784" cy="26452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F5F4E1-F90E-4F9C-8727-0731B0237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3092" b="43643"/>
          <a:stretch/>
        </p:blipFill>
        <p:spPr>
          <a:xfrm>
            <a:off x="4743343" y="3184368"/>
            <a:ext cx="5069961" cy="35416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323951F-E5A5-4742-949E-E9A70ABC6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944" t="31065" b="36358"/>
          <a:stretch/>
        </p:blipFill>
        <p:spPr>
          <a:xfrm>
            <a:off x="867266" y="245095"/>
            <a:ext cx="5113508" cy="39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2D4B49-62F2-4061-A289-0DE5135E5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5" b="35533"/>
          <a:stretch/>
        </p:blipFill>
        <p:spPr>
          <a:xfrm>
            <a:off x="674227" y="0"/>
            <a:ext cx="10377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5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39F755-82FF-4DC9-85D4-7C83D748D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03" b="35808"/>
          <a:stretch/>
        </p:blipFill>
        <p:spPr>
          <a:xfrm>
            <a:off x="721363" y="0"/>
            <a:ext cx="10330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16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A72CB6-3201-42F7-AB7E-1F64626A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0" y="-1"/>
            <a:ext cx="10373445" cy="695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68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9EB20A-BE39-45C0-A368-F37725C28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0"/>
            <a:ext cx="10401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0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F3221E-53DA-4AB1-B529-DFA8DBD2E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3" y="0"/>
            <a:ext cx="10411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170301-DD31-40C1-920A-6EA15762C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1"/>
          <a:stretch/>
        </p:blipFill>
        <p:spPr>
          <a:xfrm>
            <a:off x="4493623" y="264680"/>
            <a:ext cx="6558552" cy="632863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6FF50BF-AC32-4BA6-8F4F-2C6AF893562F}"/>
              </a:ext>
            </a:extLst>
          </p:cNvPr>
          <p:cNvSpPr/>
          <p:nvPr/>
        </p:nvSpPr>
        <p:spPr>
          <a:xfrm>
            <a:off x="586926" y="1135829"/>
            <a:ext cx="6035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Нұрбөбек</a:t>
            </a:r>
            <a:r>
              <a:rPr lang="ru-RU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бөбекжайы</a:t>
            </a:r>
            <a:r>
              <a:rPr lang="ru-RU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 КМҚК </a:t>
            </a:r>
          </a:p>
          <a:p>
            <a:pPr algn="ctr"/>
            <a:r>
              <a:rPr lang="ru-RU" sz="4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шеңберінде</a:t>
            </a:r>
            <a:r>
              <a:rPr lang="ru-RU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құрылған</a:t>
            </a:r>
            <a:r>
              <a:rPr lang="ru-RU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жұмысы</a:t>
            </a:r>
            <a:endParaRPr lang="ru-RU" sz="4400" b="1" dirty="0">
              <a:ln>
                <a:solidFill>
                  <a:schemeClr val="accent6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51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FF958F-8120-4A06-AC09-C47D9B10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0" y="0"/>
            <a:ext cx="10373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1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3B47E5-B977-4BF8-975A-4B632DF9A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6" y="0"/>
            <a:ext cx="10392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48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BCE7DD-ECFC-4B0C-8244-2FF86B6D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6" y="0"/>
            <a:ext cx="10392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2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82C226-7B7D-40AB-92FD-218C1E5DD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5" y="0"/>
            <a:ext cx="10415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42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AFC2560-D11C-4E97-86DA-46C4C757C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3" y="0"/>
            <a:ext cx="1042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83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E85887-D800-4B7B-8FF4-CEF8D5CBA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85" b="38477"/>
          <a:stretch/>
        </p:blipFill>
        <p:spPr>
          <a:xfrm>
            <a:off x="861014" y="1175657"/>
            <a:ext cx="5004210" cy="541634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F2B5FD0-99C6-4684-9ACE-7ADFE405589B}"/>
              </a:ext>
            </a:extLst>
          </p:cNvPr>
          <p:cNvSpPr/>
          <p:nvPr/>
        </p:nvSpPr>
        <p:spPr>
          <a:xfrm>
            <a:off x="1391616" y="266002"/>
            <a:ext cx="9045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ПЕДАГОГТЕРДІҢ ТӘЖІРИБЕ АЛМАСУ ЖҰМЫСЫ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8A3AF4-C34C-4D35-985E-0DE5213DA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43" b="36572"/>
          <a:stretch/>
        </p:blipFill>
        <p:spPr>
          <a:xfrm>
            <a:off x="6061166" y="1175656"/>
            <a:ext cx="4624251" cy="54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1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A8EC9A-D4D3-4BE9-BB6B-D1076641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99" y="0"/>
            <a:ext cx="10399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38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FC7E51-283C-483C-9B8B-1ED2906C1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99" y="0"/>
            <a:ext cx="10399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68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3E106C-BF4A-44C1-9FBA-5735EFD60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98" b="35619"/>
          <a:stretch/>
        </p:blipFill>
        <p:spPr>
          <a:xfrm>
            <a:off x="625883" y="0"/>
            <a:ext cx="10426292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E3AC2C49-92D5-40DC-9293-D89A2009B3C7}"/>
              </a:ext>
            </a:extLst>
          </p:cNvPr>
          <p:cNvSpPr/>
          <p:nvPr/>
        </p:nvSpPr>
        <p:spPr>
          <a:xfrm>
            <a:off x="9144001" y="5238207"/>
            <a:ext cx="1741624" cy="1619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97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E9F583-597F-47C1-8E84-DBFE87D7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91" b="35618"/>
          <a:stretch/>
        </p:blipFill>
        <p:spPr>
          <a:xfrm>
            <a:off x="665071" y="0"/>
            <a:ext cx="1038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17D3B9-695E-4E9C-8854-A0668EB4C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91" y="5502"/>
            <a:ext cx="10388484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23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48B565-9516-441E-9989-99A5B49AB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81" b="35238"/>
          <a:stretch/>
        </p:blipFill>
        <p:spPr>
          <a:xfrm>
            <a:off x="652009" y="0"/>
            <a:ext cx="1040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0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D8140B-BB51-4AF0-A3FA-733E4FC9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91" y="0"/>
            <a:ext cx="10387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76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30DD1C7-0F14-430B-B8AA-4909C8822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19" b="35429"/>
          <a:stretch/>
        </p:blipFill>
        <p:spPr>
          <a:xfrm>
            <a:off x="638945" y="0"/>
            <a:ext cx="10413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9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82E6B49-B626-492E-A675-0B72FE748845}"/>
              </a:ext>
            </a:extLst>
          </p:cNvPr>
          <p:cNvSpPr/>
          <p:nvPr/>
        </p:nvSpPr>
        <p:spPr>
          <a:xfrm>
            <a:off x="725865" y="121214"/>
            <a:ext cx="10203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 ОРТАЛЫҚ ЖҰМЫСЫ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26.04.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Нұрбөбек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бөбекжайы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КМҚК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шеңберінде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құрылған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алмасу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жұмысы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Күншуақ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бөбекжайының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педагогтері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тәжіриелерімен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бөлісті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283DE3-BE57-45AA-9EFC-9D712FE2C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198" t="29043" b="51890"/>
          <a:stretch/>
        </p:blipFill>
        <p:spPr>
          <a:xfrm>
            <a:off x="891045" y="1407720"/>
            <a:ext cx="4635041" cy="2620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1A2ED2-2B38-408F-B6DE-DF0687F22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033" t="24330" r="4857" b="55440"/>
          <a:stretch/>
        </p:blipFill>
        <p:spPr>
          <a:xfrm>
            <a:off x="5759778" y="1407720"/>
            <a:ext cx="4760535" cy="26206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246785-7CD1-43F2-B75C-5F86F63662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571" t="30420" r="11432" b="52027"/>
          <a:stretch/>
        </p:blipFill>
        <p:spPr>
          <a:xfrm>
            <a:off x="891045" y="4222438"/>
            <a:ext cx="4635042" cy="26206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301C5A-D96F-4278-926B-4CEA1DE0CD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3918" b="52440"/>
          <a:stretch/>
        </p:blipFill>
        <p:spPr>
          <a:xfrm>
            <a:off x="5827745" y="4222437"/>
            <a:ext cx="4692567" cy="26206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7B7B9C-3FF1-4FED-A8F1-3F2792326C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33" t="23093" r="22267" b="51615"/>
          <a:stretch/>
        </p:blipFill>
        <p:spPr>
          <a:xfrm>
            <a:off x="4486990" y="2931736"/>
            <a:ext cx="2396761" cy="2409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23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67F3F68-BE2A-4C35-8EFD-D1AE397C9A9F}"/>
              </a:ext>
            </a:extLst>
          </p:cNvPr>
          <p:cNvSpPr/>
          <p:nvPr/>
        </p:nvSpPr>
        <p:spPr>
          <a:xfrm>
            <a:off x="688157" y="242270"/>
            <a:ext cx="966247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ҚҰЗЫРЕТТІЛІК ОРТАЛЫҚ ЖҰМЫСЫ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22.02.2024  семинар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ететін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дамытушы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ойындар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қызығушылығын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9239A4-9A06-4E2F-BE5F-3BB135888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0968" b="41729"/>
          <a:stretch/>
        </p:blipFill>
        <p:spPr>
          <a:xfrm>
            <a:off x="869100" y="1605061"/>
            <a:ext cx="4174240" cy="29292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6855A4-C04F-486D-B4E7-4835AF359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68" b="36358"/>
          <a:stretch/>
        </p:blipFill>
        <p:spPr>
          <a:xfrm>
            <a:off x="5526087" y="1566275"/>
            <a:ext cx="4287216" cy="27919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FEB9D9-F414-47BB-812A-4412FC881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728" b="37870"/>
          <a:stretch/>
        </p:blipFill>
        <p:spPr>
          <a:xfrm>
            <a:off x="2441742" y="4066076"/>
            <a:ext cx="3761323" cy="27919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B3E529A-42BA-4BF8-8988-9A3A788D3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932" b="36358"/>
          <a:stretch/>
        </p:blipFill>
        <p:spPr>
          <a:xfrm>
            <a:off x="7067382" y="4066076"/>
            <a:ext cx="3462357" cy="27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84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78E8AC0-C757-481A-A838-10CBA75A5A42}"/>
              </a:ext>
            </a:extLst>
          </p:cNvPr>
          <p:cNvSpPr/>
          <p:nvPr/>
        </p:nvSpPr>
        <p:spPr>
          <a:xfrm>
            <a:off x="1801673" y="226814"/>
            <a:ext cx="7762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РЕСПУЛИКАЛЫҚ ДЕҢГЕЙДЕГІ СЕМИНАР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165516F-2DA8-4694-8685-EC5FA686FB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778" t="38551" r="28187" b="38285"/>
          <a:stretch/>
        </p:blipFill>
        <p:spPr>
          <a:xfrm>
            <a:off x="5526087" y="1076250"/>
            <a:ext cx="5303021" cy="533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144E4C2-5A6A-439E-AADE-E4F3777D5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99769">
            <a:off x="1084790" y="1862957"/>
            <a:ext cx="5279130" cy="366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8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9E4973A-EC31-45AE-9A6D-AABE806115EB}"/>
              </a:ext>
            </a:extLst>
          </p:cNvPr>
          <p:cNvSpPr/>
          <p:nvPr/>
        </p:nvSpPr>
        <p:spPr>
          <a:xfrm>
            <a:off x="3405418" y="397439"/>
            <a:ext cx="441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ТӘРБИЕЛЕНУШІЛЕР ЖЕТІСТІКТЕРІ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E27843-7AE7-449F-ABCC-E4B80196A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06" b="46254"/>
          <a:stretch/>
        </p:blipFill>
        <p:spPr>
          <a:xfrm>
            <a:off x="5887252" y="799242"/>
            <a:ext cx="4029746" cy="2806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A7A318-B68C-4DB1-BD3D-4CF572547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06" b="46431"/>
          <a:stretch/>
        </p:blipFill>
        <p:spPr>
          <a:xfrm>
            <a:off x="1239837" y="799242"/>
            <a:ext cx="4114588" cy="28065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A3F18D-CE94-409C-A515-566A63F96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06" b="46431"/>
          <a:stretch/>
        </p:blipFill>
        <p:spPr>
          <a:xfrm>
            <a:off x="1239838" y="3780146"/>
            <a:ext cx="4114587" cy="2922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29C32A-3C57-4424-BC7C-855C3530A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06" b="46431"/>
          <a:stretch/>
        </p:blipFill>
        <p:spPr>
          <a:xfrm>
            <a:off x="5887252" y="3780146"/>
            <a:ext cx="4072166" cy="30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4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9E53A43-9292-4F33-8656-85154BC7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71" y="80571"/>
            <a:ext cx="3006098" cy="3579944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E27F69-76F8-41E4-A098-5B384A0C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04" y="76416"/>
            <a:ext cx="3006098" cy="358409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5D1AEC-8BED-4E6D-B580-0BE1BBAAE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26" y="3893089"/>
            <a:ext cx="2034182" cy="288433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C1D7C0-3D4E-4B37-8D84-E97D017AA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237" y="92355"/>
            <a:ext cx="2737704" cy="358409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2D697E8-861E-4083-A2FA-3A10F7AD8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144" y="3861761"/>
            <a:ext cx="2206358" cy="2903884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7A741C-053A-4667-AD32-35CD6CD9079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85" y="3865332"/>
            <a:ext cx="2034182" cy="293008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07CC8-4B1A-43A6-BC5B-D487CA5B45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05" t="47048" r="11361" b="40572"/>
          <a:stretch/>
        </p:blipFill>
        <p:spPr>
          <a:xfrm>
            <a:off x="7665079" y="3865332"/>
            <a:ext cx="3255470" cy="2900313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65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0AD3EC-F584-4B82-8F4F-76F6BD8CB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91" t="34293" r="4269" b="39787"/>
          <a:stretch/>
        </p:blipFill>
        <p:spPr>
          <a:xfrm>
            <a:off x="660172" y="0"/>
            <a:ext cx="1039200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A255746-9222-43D1-9B86-727B0DEE004C}"/>
              </a:ext>
            </a:extLst>
          </p:cNvPr>
          <p:cNvSpPr/>
          <p:nvPr/>
        </p:nvSpPr>
        <p:spPr>
          <a:xfrm>
            <a:off x="2699186" y="6055945"/>
            <a:ext cx="6313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 «ҮРКЕР» ЗИЯТКЕРЛІК МАРАФОН </a:t>
            </a:r>
          </a:p>
          <a:p>
            <a:pPr algn="ctr"/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ЖЕҢІМПАЗДАР САНЫ-200 БАЛА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43937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157</TotalTime>
  <Words>51</Words>
  <Application>Microsoft Office PowerPoint</Application>
  <PresentationFormat>Произвольный</PresentationFormat>
  <Paragraphs>12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Уголки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16</cp:revision>
  <dcterms:created xsi:type="dcterms:W3CDTF">2024-12-29T15:30:53Z</dcterms:created>
  <dcterms:modified xsi:type="dcterms:W3CDTF">2024-12-30T06:57:04Z</dcterms:modified>
</cp:coreProperties>
</file>